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41"/>
  </p:notesMasterIdLst>
  <p:sldIdLst>
    <p:sldId id="256" r:id="rId5"/>
    <p:sldId id="313" r:id="rId6"/>
    <p:sldId id="274" r:id="rId7"/>
    <p:sldId id="326" r:id="rId8"/>
    <p:sldId id="314" r:id="rId9"/>
    <p:sldId id="315" r:id="rId10"/>
    <p:sldId id="309" r:id="rId11"/>
    <p:sldId id="310" r:id="rId12"/>
    <p:sldId id="306" r:id="rId13"/>
    <p:sldId id="305" r:id="rId14"/>
    <p:sldId id="304" r:id="rId15"/>
    <p:sldId id="269" r:id="rId16"/>
    <p:sldId id="322" r:id="rId17"/>
    <p:sldId id="323" r:id="rId18"/>
    <p:sldId id="324" r:id="rId19"/>
    <p:sldId id="332" r:id="rId20"/>
    <p:sldId id="334" r:id="rId21"/>
    <p:sldId id="338" r:id="rId22"/>
    <p:sldId id="339" r:id="rId23"/>
    <p:sldId id="333" r:id="rId24"/>
    <p:sldId id="301" r:id="rId25"/>
    <p:sldId id="307" r:id="rId26"/>
    <p:sldId id="308" r:id="rId27"/>
    <p:sldId id="335" r:id="rId28"/>
    <p:sldId id="340" r:id="rId29"/>
    <p:sldId id="336" r:id="rId30"/>
    <p:sldId id="327" r:id="rId31"/>
    <p:sldId id="328" r:id="rId32"/>
    <p:sldId id="337" r:id="rId33"/>
    <p:sldId id="329" r:id="rId34"/>
    <p:sldId id="330" r:id="rId35"/>
    <p:sldId id="342" r:id="rId36"/>
    <p:sldId id="343" r:id="rId37"/>
    <p:sldId id="345" r:id="rId38"/>
    <p:sldId id="344" r:id="rId39"/>
    <p:sldId id="341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gar Voortman" userId="ea276f1b-ef3f-4153-b96a-557312eda525" providerId="ADAL" clId="{73256236-32CC-457E-A304-2E2DEB843A44}"/>
    <pc:docChg chg="custSel addSld delSld modSld sldOrd">
      <pc:chgData name="Edgar Voortman" userId="ea276f1b-ef3f-4153-b96a-557312eda525" providerId="ADAL" clId="{73256236-32CC-457E-A304-2E2DEB843A44}" dt="2021-09-30T20:18:22.281" v="936" actId="2696"/>
      <pc:docMkLst>
        <pc:docMk/>
      </pc:docMkLst>
      <pc:sldChg chg="delSp">
        <pc:chgData name="Edgar Voortman" userId="ea276f1b-ef3f-4153-b96a-557312eda525" providerId="ADAL" clId="{73256236-32CC-457E-A304-2E2DEB843A44}" dt="2021-09-22T11:07:34.824" v="81" actId="478"/>
        <pc:sldMkLst>
          <pc:docMk/>
          <pc:sldMk cId="2097004264" sldId="307"/>
        </pc:sldMkLst>
        <pc:spChg chg="del">
          <ac:chgData name="Edgar Voortman" userId="ea276f1b-ef3f-4153-b96a-557312eda525" providerId="ADAL" clId="{73256236-32CC-457E-A304-2E2DEB843A44}" dt="2021-09-22T11:07:34.824" v="81" actId="478"/>
          <ac:spMkLst>
            <pc:docMk/>
            <pc:sldMk cId="2097004264" sldId="307"/>
            <ac:spMk id="2" creationId="{8EE5259B-6DF2-491C-888E-671EEF34EB69}"/>
          </ac:spMkLst>
        </pc:spChg>
      </pc:sldChg>
      <pc:sldChg chg="addSp delSp modSp">
        <pc:chgData name="Edgar Voortman" userId="ea276f1b-ef3f-4153-b96a-557312eda525" providerId="ADAL" clId="{73256236-32CC-457E-A304-2E2DEB843A44}" dt="2021-09-22T11:08:45.055" v="89" actId="14100"/>
        <pc:sldMkLst>
          <pc:docMk/>
          <pc:sldMk cId="2824429026" sldId="308"/>
        </pc:sldMkLst>
        <pc:picChg chg="mod">
          <ac:chgData name="Edgar Voortman" userId="ea276f1b-ef3f-4153-b96a-557312eda525" providerId="ADAL" clId="{73256236-32CC-457E-A304-2E2DEB843A44}" dt="2021-09-22T11:08:37.045" v="87" actId="1076"/>
          <ac:picMkLst>
            <pc:docMk/>
            <pc:sldMk cId="2824429026" sldId="308"/>
            <ac:picMk id="4" creationId="{97F078CC-F8A3-4B57-95D2-7F745CBB03E1}"/>
          </ac:picMkLst>
        </pc:picChg>
        <pc:picChg chg="del">
          <ac:chgData name="Edgar Voortman" userId="ea276f1b-ef3f-4153-b96a-557312eda525" providerId="ADAL" clId="{73256236-32CC-457E-A304-2E2DEB843A44}" dt="2021-09-22T11:07:40.141" v="82" actId="478"/>
          <ac:picMkLst>
            <pc:docMk/>
            <pc:sldMk cId="2824429026" sldId="308"/>
            <ac:picMk id="5" creationId="{B5C1C7EB-AE34-4FA2-B0DF-7F5F72361BDE}"/>
          </ac:picMkLst>
        </pc:picChg>
        <pc:picChg chg="mod">
          <ac:chgData name="Edgar Voortman" userId="ea276f1b-ef3f-4153-b96a-557312eda525" providerId="ADAL" clId="{73256236-32CC-457E-A304-2E2DEB843A44}" dt="2021-09-22T11:08:45.055" v="89" actId="14100"/>
          <ac:picMkLst>
            <pc:docMk/>
            <pc:sldMk cId="2824429026" sldId="308"/>
            <ac:picMk id="4098" creationId="{8C7E0FFB-8555-4970-BA58-CABDD663211A}"/>
          </ac:picMkLst>
        </pc:picChg>
        <pc:picChg chg="add mod">
          <ac:chgData name="Edgar Voortman" userId="ea276f1b-ef3f-4153-b96a-557312eda525" providerId="ADAL" clId="{73256236-32CC-457E-A304-2E2DEB843A44}" dt="2021-09-22T11:08:40.822" v="88" actId="1076"/>
          <ac:picMkLst>
            <pc:docMk/>
            <pc:sldMk cId="2824429026" sldId="308"/>
            <ac:picMk id="25602" creationId="{823C240A-E32E-4EEB-9B5B-B86FFF6EB043}"/>
          </ac:picMkLst>
        </pc:picChg>
      </pc:sldChg>
      <pc:sldChg chg="addSp modSp">
        <pc:chgData name="Edgar Voortman" userId="ea276f1b-ef3f-4153-b96a-557312eda525" providerId="ADAL" clId="{73256236-32CC-457E-A304-2E2DEB843A44}" dt="2021-09-22T11:06:55.417" v="78" actId="20577"/>
        <pc:sldMkLst>
          <pc:docMk/>
          <pc:sldMk cId="1907578853" sldId="324"/>
        </pc:sldMkLst>
        <pc:spChg chg="add mod">
          <ac:chgData name="Edgar Voortman" userId="ea276f1b-ef3f-4153-b96a-557312eda525" providerId="ADAL" clId="{73256236-32CC-457E-A304-2E2DEB843A44}" dt="2021-09-22T11:06:55.417" v="78" actId="20577"/>
          <ac:spMkLst>
            <pc:docMk/>
            <pc:sldMk cId="1907578853" sldId="324"/>
            <ac:spMk id="2" creationId="{FB43433B-E882-412E-8965-E6F9BD335F98}"/>
          </ac:spMkLst>
        </pc:spChg>
        <pc:picChg chg="mod">
          <ac:chgData name="Edgar Voortman" userId="ea276f1b-ef3f-4153-b96a-557312eda525" providerId="ADAL" clId="{73256236-32CC-457E-A304-2E2DEB843A44}" dt="2021-09-22T11:06:47.565" v="75" actId="1076"/>
          <ac:picMkLst>
            <pc:docMk/>
            <pc:sldMk cId="1907578853" sldId="324"/>
            <ac:picMk id="17410" creationId="{9CFE73D1-98FF-4FBB-9569-AD2AE7BF3438}"/>
          </ac:picMkLst>
        </pc:picChg>
      </pc:sldChg>
      <pc:sldChg chg="delSp modSp">
        <pc:chgData name="Edgar Voortman" userId="ea276f1b-ef3f-4153-b96a-557312eda525" providerId="ADAL" clId="{73256236-32CC-457E-A304-2E2DEB843A44}" dt="2021-09-22T11:07:12.543" v="80" actId="478"/>
        <pc:sldMkLst>
          <pc:docMk/>
          <pc:sldMk cId="4119785821" sldId="334"/>
        </pc:sldMkLst>
        <pc:picChg chg="del mod">
          <ac:chgData name="Edgar Voortman" userId="ea276f1b-ef3f-4153-b96a-557312eda525" providerId="ADAL" clId="{73256236-32CC-457E-A304-2E2DEB843A44}" dt="2021-09-22T11:07:12.543" v="80" actId="478"/>
          <ac:picMkLst>
            <pc:docMk/>
            <pc:sldMk cId="4119785821" sldId="334"/>
            <ac:picMk id="24577" creationId="{2D350983-33C5-4604-B7EA-C40384835239}"/>
          </ac:picMkLst>
        </pc:picChg>
      </pc:sldChg>
      <pc:sldChg chg="modSp add">
        <pc:chgData name="Edgar Voortman" userId="ea276f1b-ef3f-4153-b96a-557312eda525" providerId="ADAL" clId="{73256236-32CC-457E-A304-2E2DEB843A44}" dt="2021-09-22T11:14:44.927" v="178" actId="20577"/>
        <pc:sldMkLst>
          <pc:docMk/>
          <pc:sldMk cId="3864159517" sldId="341"/>
        </pc:sldMkLst>
        <pc:spChg chg="mod">
          <ac:chgData name="Edgar Voortman" userId="ea276f1b-ef3f-4153-b96a-557312eda525" providerId="ADAL" clId="{73256236-32CC-457E-A304-2E2DEB843A44}" dt="2021-09-22T11:14:19.215" v="103" actId="20577"/>
          <ac:spMkLst>
            <pc:docMk/>
            <pc:sldMk cId="3864159517" sldId="341"/>
            <ac:spMk id="2" creationId="{FA12FC0A-576D-4875-882D-50C6918B9BF8}"/>
          </ac:spMkLst>
        </pc:spChg>
        <pc:spChg chg="mod">
          <ac:chgData name="Edgar Voortman" userId="ea276f1b-ef3f-4153-b96a-557312eda525" providerId="ADAL" clId="{73256236-32CC-457E-A304-2E2DEB843A44}" dt="2021-09-22T11:14:44.927" v="178" actId="20577"/>
          <ac:spMkLst>
            <pc:docMk/>
            <pc:sldMk cId="3864159517" sldId="341"/>
            <ac:spMk id="3" creationId="{1FF09CA0-E2E8-485D-A9E2-35A7B9CB0B2E}"/>
          </ac:spMkLst>
        </pc:spChg>
      </pc:sldChg>
      <pc:sldChg chg="addSp modSp add ord">
        <pc:chgData name="Edgar Voortman" userId="ea276f1b-ef3f-4153-b96a-557312eda525" providerId="ADAL" clId="{73256236-32CC-457E-A304-2E2DEB843A44}" dt="2021-09-30T20:18:12.614" v="931"/>
        <pc:sldMkLst>
          <pc:docMk/>
          <pc:sldMk cId="3437103545" sldId="342"/>
        </pc:sldMkLst>
        <pc:picChg chg="add mod">
          <ac:chgData name="Edgar Voortman" userId="ea276f1b-ef3f-4153-b96a-557312eda525" providerId="ADAL" clId="{73256236-32CC-457E-A304-2E2DEB843A44}" dt="2021-09-22T11:15:41.504" v="181" actId="1076"/>
          <ac:picMkLst>
            <pc:docMk/>
            <pc:sldMk cId="3437103545" sldId="342"/>
            <ac:picMk id="26626" creationId="{237BA586-C951-46E5-AA72-73E86F09E7CE}"/>
          </ac:picMkLst>
        </pc:picChg>
      </pc:sldChg>
      <pc:sldChg chg="addSp modSp add ord">
        <pc:chgData name="Edgar Voortman" userId="ea276f1b-ef3f-4153-b96a-557312eda525" providerId="ADAL" clId="{73256236-32CC-457E-A304-2E2DEB843A44}" dt="2021-09-30T20:18:12.614" v="931"/>
        <pc:sldMkLst>
          <pc:docMk/>
          <pc:sldMk cId="4095673353" sldId="343"/>
        </pc:sldMkLst>
        <pc:picChg chg="add mod">
          <ac:chgData name="Edgar Voortman" userId="ea276f1b-ef3f-4153-b96a-557312eda525" providerId="ADAL" clId="{73256236-32CC-457E-A304-2E2DEB843A44}" dt="2021-09-22T11:18:39.576" v="185" actId="14100"/>
          <ac:picMkLst>
            <pc:docMk/>
            <pc:sldMk cId="4095673353" sldId="343"/>
            <ac:picMk id="27650" creationId="{0FE7CD24-6009-4FB5-8CF2-05F7A5AA0DC7}"/>
          </ac:picMkLst>
        </pc:picChg>
      </pc:sldChg>
      <pc:sldChg chg="addSp modSp add ord">
        <pc:chgData name="Edgar Voortman" userId="ea276f1b-ef3f-4153-b96a-557312eda525" providerId="ADAL" clId="{73256236-32CC-457E-A304-2E2DEB843A44}" dt="2021-09-30T20:18:12.614" v="931"/>
        <pc:sldMkLst>
          <pc:docMk/>
          <pc:sldMk cId="1441467096" sldId="344"/>
        </pc:sldMkLst>
        <pc:picChg chg="add mod">
          <ac:chgData name="Edgar Voortman" userId="ea276f1b-ef3f-4153-b96a-557312eda525" providerId="ADAL" clId="{73256236-32CC-457E-A304-2E2DEB843A44}" dt="2021-09-22T11:19:29.620" v="189" actId="14100"/>
          <ac:picMkLst>
            <pc:docMk/>
            <pc:sldMk cId="1441467096" sldId="344"/>
            <ac:picMk id="28674" creationId="{B936D626-3407-4CB5-9431-79B41F25B726}"/>
          </ac:picMkLst>
        </pc:picChg>
      </pc:sldChg>
      <pc:sldChg chg="addSp add ord">
        <pc:chgData name="Edgar Voortman" userId="ea276f1b-ef3f-4153-b96a-557312eda525" providerId="ADAL" clId="{73256236-32CC-457E-A304-2E2DEB843A44}" dt="2021-09-30T20:18:12.614" v="931"/>
        <pc:sldMkLst>
          <pc:docMk/>
          <pc:sldMk cId="2817268938" sldId="345"/>
        </pc:sldMkLst>
        <pc:picChg chg="add">
          <ac:chgData name="Edgar Voortman" userId="ea276f1b-ef3f-4153-b96a-557312eda525" providerId="ADAL" clId="{73256236-32CC-457E-A304-2E2DEB843A44}" dt="2021-09-22T11:20:30.299" v="191"/>
          <ac:picMkLst>
            <pc:docMk/>
            <pc:sldMk cId="2817268938" sldId="345"/>
            <ac:picMk id="29698" creationId="{7546DB0F-31A0-4B45-928D-D3DFB405012A}"/>
          </ac:picMkLst>
        </pc:picChg>
      </pc:sldChg>
      <pc:sldChg chg="modSp add del">
        <pc:chgData name="Edgar Voortman" userId="ea276f1b-ef3f-4153-b96a-557312eda525" providerId="ADAL" clId="{73256236-32CC-457E-A304-2E2DEB843A44}" dt="2021-09-30T20:18:22.248" v="932" actId="2696"/>
        <pc:sldMkLst>
          <pc:docMk/>
          <pc:sldMk cId="2213841460" sldId="346"/>
        </pc:sldMkLst>
        <pc:spChg chg="mod">
          <ac:chgData name="Edgar Voortman" userId="ea276f1b-ef3f-4153-b96a-557312eda525" providerId="ADAL" clId="{73256236-32CC-457E-A304-2E2DEB843A44}" dt="2021-09-22T11:22:48.278" v="210" actId="20577"/>
          <ac:spMkLst>
            <pc:docMk/>
            <pc:sldMk cId="2213841460" sldId="346"/>
            <ac:spMk id="2" creationId="{1C3D8115-2FE1-4E3B-83A0-947B0C3FE0E9}"/>
          </ac:spMkLst>
        </pc:spChg>
        <pc:spChg chg="mod">
          <ac:chgData name="Edgar Voortman" userId="ea276f1b-ef3f-4153-b96a-557312eda525" providerId="ADAL" clId="{73256236-32CC-457E-A304-2E2DEB843A44}" dt="2021-09-22T12:10:05.331" v="930" actId="20577"/>
          <ac:spMkLst>
            <pc:docMk/>
            <pc:sldMk cId="2213841460" sldId="346"/>
            <ac:spMk id="3" creationId="{AC0634A5-AC4F-4786-9299-91CA92785B1D}"/>
          </ac:spMkLst>
        </pc:spChg>
      </pc:sldChg>
      <pc:sldChg chg="modSp add del">
        <pc:chgData name="Edgar Voortman" userId="ea276f1b-ef3f-4153-b96a-557312eda525" providerId="ADAL" clId="{73256236-32CC-457E-A304-2E2DEB843A44}" dt="2021-09-30T20:18:22.248" v="933" actId="2696"/>
        <pc:sldMkLst>
          <pc:docMk/>
          <pc:sldMk cId="1069507795" sldId="347"/>
        </pc:sldMkLst>
        <pc:spChg chg="mod">
          <ac:chgData name="Edgar Voortman" userId="ea276f1b-ef3f-4153-b96a-557312eda525" providerId="ADAL" clId="{73256236-32CC-457E-A304-2E2DEB843A44}" dt="2021-09-22T11:25:15.613" v="381" actId="20577"/>
          <ac:spMkLst>
            <pc:docMk/>
            <pc:sldMk cId="1069507795" sldId="347"/>
            <ac:spMk id="2" creationId="{A3DDEFDC-A043-4368-9331-A49CEB8D95F6}"/>
          </ac:spMkLst>
        </pc:spChg>
        <pc:spChg chg="mod">
          <ac:chgData name="Edgar Voortman" userId="ea276f1b-ef3f-4153-b96a-557312eda525" providerId="ADAL" clId="{73256236-32CC-457E-A304-2E2DEB843A44}" dt="2021-09-22T11:28:16.545" v="642" actId="20577"/>
          <ac:spMkLst>
            <pc:docMk/>
            <pc:sldMk cId="1069507795" sldId="347"/>
            <ac:spMk id="3" creationId="{E6E48A20-FE05-4DD8-93C0-BC38CF55A3B6}"/>
          </ac:spMkLst>
        </pc:spChg>
      </pc:sldChg>
      <pc:sldChg chg="addSp modSp add del">
        <pc:chgData name="Edgar Voortman" userId="ea276f1b-ef3f-4153-b96a-557312eda525" providerId="ADAL" clId="{73256236-32CC-457E-A304-2E2DEB843A44}" dt="2021-09-30T20:18:22.264" v="934" actId="2696"/>
        <pc:sldMkLst>
          <pc:docMk/>
          <pc:sldMk cId="2529340021" sldId="348"/>
        </pc:sldMkLst>
        <pc:spChg chg="add mod">
          <ac:chgData name="Edgar Voortman" userId="ea276f1b-ef3f-4153-b96a-557312eda525" providerId="ADAL" clId="{73256236-32CC-457E-A304-2E2DEB843A44}" dt="2021-09-22T11:30:35.447" v="693" actId="20577"/>
          <ac:spMkLst>
            <pc:docMk/>
            <pc:sldMk cId="2529340021" sldId="348"/>
            <ac:spMk id="3" creationId="{A4891D1E-E7DB-4DB0-9C78-8E46BB46502D}"/>
          </ac:spMkLst>
        </pc:spChg>
        <pc:picChg chg="add mod">
          <ac:chgData name="Edgar Voortman" userId="ea276f1b-ef3f-4153-b96a-557312eda525" providerId="ADAL" clId="{73256236-32CC-457E-A304-2E2DEB843A44}" dt="2021-09-22T11:30:38.532" v="694" actId="1076"/>
          <ac:picMkLst>
            <pc:docMk/>
            <pc:sldMk cId="2529340021" sldId="348"/>
            <ac:picMk id="30722" creationId="{10BE41FC-4FE7-45E7-A2AC-C37700487277}"/>
          </ac:picMkLst>
        </pc:picChg>
      </pc:sldChg>
      <pc:sldChg chg="addSp modSp add del">
        <pc:chgData name="Edgar Voortman" userId="ea276f1b-ef3f-4153-b96a-557312eda525" providerId="ADAL" clId="{73256236-32CC-457E-A304-2E2DEB843A44}" dt="2021-09-30T20:18:22.267" v="935" actId="2696"/>
        <pc:sldMkLst>
          <pc:docMk/>
          <pc:sldMk cId="760217809" sldId="349"/>
        </pc:sldMkLst>
        <pc:picChg chg="add mod">
          <ac:chgData name="Edgar Voortman" userId="ea276f1b-ef3f-4153-b96a-557312eda525" providerId="ADAL" clId="{73256236-32CC-457E-A304-2E2DEB843A44}" dt="2021-09-22T11:42:26.985" v="709" actId="1038"/>
          <ac:picMkLst>
            <pc:docMk/>
            <pc:sldMk cId="760217809" sldId="349"/>
            <ac:picMk id="31746" creationId="{1E3152C2-DEDF-4604-94C8-FF263BF6CF4F}"/>
          </ac:picMkLst>
        </pc:picChg>
      </pc:sldChg>
      <pc:sldChg chg="addSp modSp add del">
        <pc:chgData name="Edgar Voortman" userId="ea276f1b-ef3f-4153-b96a-557312eda525" providerId="ADAL" clId="{73256236-32CC-457E-A304-2E2DEB843A44}" dt="2021-09-30T20:18:22.281" v="936" actId="2696"/>
        <pc:sldMkLst>
          <pc:docMk/>
          <pc:sldMk cId="317761274" sldId="350"/>
        </pc:sldMkLst>
        <pc:spChg chg="mod">
          <ac:chgData name="Edgar Voortman" userId="ea276f1b-ef3f-4153-b96a-557312eda525" providerId="ADAL" clId="{73256236-32CC-457E-A304-2E2DEB843A44}" dt="2021-09-22T12:07:15.472" v="768" actId="20577"/>
          <ac:spMkLst>
            <pc:docMk/>
            <pc:sldMk cId="317761274" sldId="350"/>
            <ac:spMk id="2" creationId="{A5C7D0D9-97B7-44B8-8309-91E8ADCD3A99}"/>
          </ac:spMkLst>
        </pc:spChg>
        <pc:spChg chg="mod">
          <ac:chgData name="Edgar Voortman" userId="ea276f1b-ef3f-4153-b96a-557312eda525" providerId="ADAL" clId="{73256236-32CC-457E-A304-2E2DEB843A44}" dt="2021-09-22T12:09:03.450" v="926" actId="20577"/>
          <ac:spMkLst>
            <pc:docMk/>
            <pc:sldMk cId="317761274" sldId="350"/>
            <ac:spMk id="3" creationId="{2F88E696-60AF-4786-AD14-C65A5AB55577}"/>
          </ac:spMkLst>
        </pc:spChg>
        <pc:picChg chg="add mod">
          <ac:chgData name="Edgar Voortman" userId="ea276f1b-ef3f-4153-b96a-557312eda525" providerId="ADAL" clId="{73256236-32CC-457E-A304-2E2DEB843A44}" dt="2021-09-22T12:09:52.305" v="929" actId="14100"/>
          <ac:picMkLst>
            <pc:docMk/>
            <pc:sldMk cId="317761274" sldId="350"/>
            <ac:picMk id="32770" creationId="{CD05C91E-9427-42C3-9D48-228F8A1CE0C1}"/>
          </ac:picMkLst>
        </pc:picChg>
      </pc:sldChg>
      <pc:sldMasterChg chg="delSldLayout">
        <pc:chgData name="Edgar Voortman" userId="ea276f1b-ef3f-4153-b96a-557312eda525" providerId="ADAL" clId="{73256236-32CC-457E-A304-2E2DEB843A44}" dt="2021-09-22T11:04:57.784" v="12" actId="2696"/>
        <pc:sldMasterMkLst>
          <pc:docMk/>
          <pc:sldMasterMk cId="0" sldId="2147483648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E35EB-AF07-41C8-87BA-E857AC0D7CFA}" type="datetimeFigureOut">
              <a:rPr lang="nl-NL" smtClean="0"/>
              <a:t>30-9-2021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2ED91-2DEB-4960-B267-006A12F54D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1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ofdstuk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911999" y="525601"/>
            <a:ext cx="9570540" cy="365125"/>
          </a:xfrm>
          <a:prstGeom prst="rect">
            <a:avLst/>
          </a:prstGeom>
        </p:spPr>
        <p:txBody>
          <a:bodyPr lIns="72000" rIns="72000"/>
          <a:lstStyle>
            <a:lvl1pPr>
              <a:defRPr b="1" i="0">
                <a:solidFill>
                  <a:srgbClr val="006E92"/>
                </a:solidFill>
              </a:defRPr>
            </a:lvl1pPr>
          </a:lstStyle>
          <a:p>
            <a:r>
              <a:rPr lang="nl-NL"/>
              <a:t>Hoofdstuk 1 Winkelinterieur en -exterieur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8B589-5B16-C543-87FE-1AAB528C5252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912000" y="1457532"/>
            <a:ext cx="10966264" cy="4284206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496510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thGLo4fjdF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AB9E0C-ACD4-4789-A602-6EB0F39A78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Winkel formules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1781354-BF32-4A35-976B-32427127F7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Wat onderscheid jou van de concurrentie</a:t>
            </a:r>
          </a:p>
        </p:txBody>
      </p:sp>
    </p:spTree>
    <p:extLst>
      <p:ext uri="{BB962C8B-B14F-4D97-AF65-F5344CB8AC3E}">
        <p14:creationId xmlns:p14="http://schemas.microsoft.com/office/powerpoint/2010/main" val="2132361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2AC4B3-82BA-487D-A74B-85056F04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Interieur aansluiting exterieur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9BFE703-7A59-4935-B224-A1246A59F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2143974"/>
            <a:ext cx="9594056" cy="328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73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B75C0A-BE14-44F5-AEFA-0553974FA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Huisstijl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359E5D-1AC8-4212-826C-64641712D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nl-NL" sz="2000" dirty="0"/>
              <a:t>Logo</a:t>
            </a:r>
          </a:p>
          <a:p>
            <a:pPr lvl="1"/>
            <a:r>
              <a:rPr lang="nl-NL" sz="2000" dirty="0"/>
              <a:t>Aankleding</a:t>
            </a:r>
          </a:p>
          <a:p>
            <a:pPr lvl="1"/>
            <a:r>
              <a:rPr lang="nl-NL" dirty="0"/>
              <a:t>Gevel gebouw</a:t>
            </a:r>
          </a:p>
          <a:p>
            <a:pPr lvl="1"/>
            <a:r>
              <a:rPr lang="nl-NL" dirty="0"/>
              <a:t>Inrichting winkel</a:t>
            </a:r>
          </a:p>
          <a:p>
            <a:pPr lvl="1"/>
            <a:r>
              <a:rPr lang="nl-NL" dirty="0"/>
              <a:t>Boodschappentassen</a:t>
            </a:r>
          </a:p>
          <a:p>
            <a:pPr lvl="1"/>
            <a:r>
              <a:rPr lang="nl-NL" dirty="0"/>
              <a:t>Visitekaartjes</a:t>
            </a:r>
          </a:p>
          <a:p>
            <a:pPr lvl="1"/>
            <a:r>
              <a:rPr lang="nl-NL" dirty="0"/>
              <a:t>Bestelauto’s</a:t>
            </a:r>
          </a:p>
          <a:p>
            <a:pPr lvl="1"/>
            <a:r>
              <a:rPr lang="nl-NL" dirty="0"/>
              <a:t>Bedrijfskleding enz.</a:t>
            </a:r>
          </a:p>
          <a:p>
            <a:pPr lvl="1"/>
            <a:r>
              <a:rPr lang="nl-NL" sz="2000" dirty="0"/>
              <a:t>Verpakkingsmateriaal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0194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tratuin Folder - week 04 | Alle Intratuin Aanbiedingen">
            <a:extLst>
              <a:ext uri="{FF2B5EF4-FFF2-40B4-BE49-F238E27FC236}">
                <a16:creationId xmlns:a16="http://schemas.microsoft.com/office/drawing/2014/main" id="{3750F228-8546-1343-88A4-524DAEB894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2652"/>
          <a:stretch/>
        </p:blipFill>
        <p:spPr bwMode="auto">
          <a:xfrm>
            <a:off x="838199" y="224670"/>
            <a:ext cx="4181917" cy="575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tekst, schermafbeelding, binnen, computer&#10;&#10;Automatisch gegenereerde beschrijving">
            <a:extLst>
              <a:ext uri="{FF2B5EF4-FFF2-40B4-BE49-F238E27FC236}">
                <a16:creationId xmlns:a16="http://schemas.microsoft.com/office/drawing/2014/main" id="{82FAB284-CAA0-FD40-9865-BFB6050FAE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21" r="3" b="9372"/>
          <a:stretch/>
        </p:blipFill>
        <p:spPr>
          <a:xfrm>
            <a:off x="5186775" y="252378"/>
            <a:ext cx="6167025" cy="2785948"/>
          </a:xfrm>
          <a:prstGeom prst="rect">
            <a:avLst/>
          </a:prstGeom>
        </p:spPr>
      </p:pic>
      <p:pic>
        <p:nvPicPr>
          <p:cNvPr id="3" name="Picture 4" descr="Intratuin Malden">
            <a:extLst>
              <a:ext uri="{FF2B5EF4-FFF2-40B4-BE49-F238E27FC236}">
                <a16:creationId xmlns:a16="http://schemas.microsoft.com/office/drawing/2014/main" id="{A50CD0F5-9FD3-2D47-8141-C705A4282D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1" r="3" b="20115"/>
          <a:stretch/>
        </p:blipFill>
        <p:spPr bwMode="auto">
          <a:xfrm>
            <a:off x="5186774" y="3182332"/>
            <a:ext cx="6167025" cy="279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219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A4086D-6DA9-47FA-B462-CD049C6BB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Logo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C0D8964-406D-47F9-98B9-4BDEA10656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Zoek op internet het logo van Mc Donalds. Hoeveel kun je er vinden?</a:t>
            </a:r>
          </a:p>
        </p:txBody>
      </p:sp>
    </p:spTree>
    <p:extLst>
      <p:ext uri="{BB962C8B-B14F-4D97-AF65-F5344CB8AC3E}">
        <p14:creationId xmlns:p14="http://schemas.microsoft.com/office/powerpoint/2010/main" val="3077033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estand:McDonald&amp;#39;s logo.svg - Wikipedia">
            <a:extLst>
              <a:ext uri="{FF2B5EF4-FFF2-40B4-BE49-F238E27FC236}">
                <a16:creationId xmlns:a16="http://schemas.microsoft.com/office/drawing/2014/main" id="{FD243BBC-8455-4F53-A336-946B6845C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43" y="692727"/>
            <a:ext cx="5832439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Bestand:McDonald&amp;#39;s grün logo.svg - Wikipedia">
            <a:extLst>
              <a:ext uri="{FF2B5EF4-FFF2-40B4-BE49-F238E27FC236}">
                <a16:creationId xmlns:a16="http://schemas.microsoft.com/office/drawing/2014/main" id="{05B5FA4F-F099-4F7F-BDBF-98555970B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27" y="623454"/>
            <a:ext cx="5881273" cy="455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091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Zo ziet negentig jaar HEMA eruit - RetailTrends.nl">
            <a:extLst>
              <a:ext uri="{FF2B5EF4-FFF2-40B4-BE49-F238E27FC236}">
                <a16:creationId xmlns:a16="http://schemas.microsoft.com/office/drawing/2014/main" id="{9CFE73D1-98FF-4FBB-9569-AD2AE7BF3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668" y="0"/>
            <a:ext cx="5549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FB43433B-E882-412E-8965-E6F9BD335F98}"/>
              </a:ext>
            </a:extLst>
          </p:cNvPr>
          <p:cNvSpPr txBox="1"/>
          <p:nvPr/>
        </p:nvSpPr>
        <p:spPr>
          <a:xfrm>
            <a:off x="443345" y="581891"/>
            <a:ext cx="43226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Logo’s zijn altijd in ontwikkeling !</a:t>
            </a:r>
          </a:p>
        </p:txBody>
      </p:sp>
    </p:spTree>
    <p:extLst>
      <p:ext uri="{BB962C8B-B14F-4D97-AF65-F5344CB8AC3E}">
        <p14:creationId xmlns:p14="http://schemas.microsoft.com/office/powerpoint/2010/main" val="1907578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\\swhome04\04\Per\PB03CR26\My Pictures\Leen bakker nieuw.jpg">
            <a:extLst>
              <a:ext uri="{FF2B5EF4-FFF2-40B4-BE49-F238E27FC236}">
                <a16:creationId xmlns:a16="http://schemas.microsoft.com/office/drawing/2014/main" id="{1560AAC0-453E-4F9E-87E7-DF96D37233C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753" y="1276233"/>
            <a:ext cx="4914410" cy="3283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\\swhome04\04\Per\PB03CR26\My Pictures\leen bakker oud.png">
            <a:extLst>
              <a:ext uri="{FF2B5EF4-FFF2-40B4-BE49-F238E27FC236}">
                <a16:creationId xmlns:a16="http://schemas.microsoft.com/office/drawing/2014/main" id="{BA51D625-9376-4952-9A4D-7E5F9F72F12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13" y="1387877"/>
            <a:ext cx="4226416" cy="3060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5036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15453920-783C-4BB0-83D7-99D8ED558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26" y="0"/>
            <a:ext cx="7342574" cy="607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785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et Shell-merk | Shell België">
            <a:extLst>
              <a:ext uri="{FF2B5EF4-FFF2-40B4-BE49-F238E27FC236}">
                <a16:creationId xmlns:a16="http://schemas.microsoft.com/office/drawing/2014/main" id="{DBA41E7A-FC92-4B82-8840-B317FAE60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73" y="136814"/>
            <a:ext cx="10249284" cy="576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639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e geboorte van het iconische Apple logo">
            <a:extLst>
              <a:ext uri="{FF2B5EF4-FFF2-40B4-BE49-F238E27FC236}">
                <a16:creationId xmlns:a16="http://schemas.microsoft.com/office/drawing/2014/main" id="{159CE640-C927-4587-92AD-B8A9E9388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3546"/>
            <a:ext cx="12192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410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1F3951-8778-4E2B-9E8C-F77B5E1EF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kunst van de juiste winkelroute</a:t>
            </a:r>
          </a:p>
        </p:txBody>
      </p:sp>
    </p:spTree>
    <p:extLst>
      <p:ext uri="{BB962C8B-B14F-4D97-AF65-F5344CB8AC3E}">
        <p14:creationId xmlns:p14="http://schemas.microsoft.com/office/powerpoint/2010/main" val="2598517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F89492-7830-405C-BCD9-8F0B1FD14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worden logo’s aangepast?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27C1483-7C4D-425C-9A43-7F7D0234A7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Bedenk eens 3 redenen?</a:t>
            </a:r>
          </a:p>
        </p:txBody>
      </p:sp>
    </p:spTree>
    <p:extLst>
      <p:ext uri="{BB962C8B-B14F-4D97-AF65-F5344CB8AC3E}">
        <p14:creationId xmlns:p14="http://schemas.microsoft.com/office/powerpoint/2010/main" val="29035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6B8348E-9E4D-4E9A-B570-4C4B20C98A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902"/>
          <a:stretch/>
        </p:blipFill>
        <p:spPr>
          <a:xfrm>
            <a:off x="2014396" y="102599"/>
            <a:ext cx="6875615" cy="2878028"/>
          </a:xfrm>
          <a:prstGeom prst="rect">
            <a:avLst/>
          </a:prstGeom>
        </p:spPr>
      </p:pic>
      <p:sp>
        <p:nvSpPr>
          <p:cNvPr id="4" name="AutoShape 2" descr="Twitter experimenteert met inplannen van tweets - TechPulse">
            <a:extLst>
              <a:ext uri="{FF2B5EF4-FFF2-40B4-BE49-F238E27FC236}">
                <a16:creationId xmlns:a16="http://schemas.microsoft.com/office/drawing/2014/main" id="{B7B8FEC4-352E-4F13-8689-8A15799CE5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D1E05C2-A435-41E1-88EC-AE52EA594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396" y="3276600"/>
            <a:ext cx="2779780" cy="277978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A1EAB58-D67A-4F14-905A-E40E516F15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800" t="22687" r="27163" b="11591"/>
          <a:stretch/>
        </p:blipFill>
        <p:spPr>
          <a:xfrm>
            <a:off x="5001490" y="3113831"/>
            <a:ext cx="3888522" cy="299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923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ike, Inc. - Wikipedia">
            <a:extLst>
              <a:ext uri="{FF2B5EF4-FFF2-40B4-BE49-F238E27FC236}">
                <a16:creationId xmlns:a16="http://schemas.microsoft.com/office/drawing/2014/main" id="{BA4FFD8A-5902-4BAA-BF60-7CDED29B6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900" y="1998711"/>
            <a:ext cx="6372200" cy="229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004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at zijn de verschillende type logo's? - Liesbeth Smit">
            <a:extLst>
              <a:ext uri="{FF2B5EF4-FFF2-40B4-BE49-F238E27FC236}">
                <a16:creationId xmlns:a16="http://schemas.microsoft.com/office/drawing/2014/main" id="{8C7E0FFB-8555-4970-BA58-CABDD66321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72"/>
          <a:stretch/>
        </p:blipFill>
        <p:spPr bwMode="auto">
          <a:xfrm>
            <a:off x="257600" y="637310"/>
            <a:ext cx="6513826" cy="461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Mastercard verwijdert naam uit eigen logo | Creditcard.nl">
            <a:extLst>
              <a:ext uri="{FF2B5EF4-FFF2-40B4-BE49-F238E27FC236}">
                <a16:creationId xmlns:a16="http://schemas.microsoft.com/office/drawing/2014/main" id="{215ADEC3-C396-4DF5-AEE8-4F7C8A4EB6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7F078CC-F8A3-4B57-95D2-7F745CBB0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9314" y="637310"/>
            <a:ext cx="3405689" cy="1914897"/>
          </a:xfrm>
          <a:prstGeom prst="rect">
            <a:avLst/>
          </a:prstGeom>
        </p:spPr>
      </p:pic>
      <p:pic>
        <p:nvPicPr>
          <p:cNvPr id="25602" name="Picture 2" descr="Zo sla je foto&amp;#39;s op van Snapchat zonder dat de ander het ziet.">
            <a:extLst>
              <a:ext uri="{FF2B5EF4-FFF2-40B4-BE49-F238E27FC236}">
                <a16:creationId xmlns:a16="http://schemas.microsoft.com/office/drawing/2014/main" id="{823C240A-E32E-4EEB-9B5B-B86FFF6EB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314" y="2601943"/>
            <a:ext cx="2654877" cy="265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429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D7800914-73E3-4344-B49D-3D77578FA865}"/>
              </a:ext>
            </a:extLst>
          </p:cNvPr>
          <p:cNvSpPr/>
          <p:nvPr/>
        </p:nvSpPr>
        <p:spPr>
          <a:xfrm>
            <a:off x="1451579" y="2288417"/>
            <a:ext cx="892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https://www.pixelnoir.be/grafische-vormgeving/huisstijl/belang-van-kleuren-in-je-huisstijl/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74D7553-C03E-400E-B304-ABCFDFFE375D}"/>
              </a:ext>
            </a:extLst>
          </p:cNvPr>
          <p:cNvSpPr txBox="1">
            <a:spLocks/>
          </p:cNvSpPr>
          <p:nvPr/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Kleur gebruik in logo’s en huisstijl</a:t>
            </a:r>
          </a:p>
        </p:txBody>
      </p:sp>
    </p:spTree>
    <p:extLst>
      <p:ext uri="{BB962C8B-B14F-4D97-AF65-F5344CB8AC3E}">
        <p14:creationId xmlns:p14="http://schemas.microsoft.com/office/powerpoint/2010/main" val="8370252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94A531D-0ACD-4DF0-ADDD-D9D081CB9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25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BAAA7B9-E5C5-4310-80DF-CB8FC309A0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0" b="1328"/>
          <a:stretch/>
        </p:blipFill>
        <p:spPr>
          <a:xfrm>
            <a:off x="1807151" y="0"/>
            <a:ext cx="6262255" cy="606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161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20 wereldbekende logo&amp;#39;s met verborgen betekenissen | Gewoonvoorhem">
            <a:extLst>
              <a:ext uri="{FF2B5EF4-FFF2-40B4-BE49-F238E27FC236}">
                <a16:creationId xmlns:a16="http://schemas.microsoft.com/office/drawing/2014/main" id="{878DAAFC-24CA-4A9A-977D-29AB34998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014" y="0"/>
            <a:ext cx="6797386" cy="610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706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mazon Logo | Evolutie Geschiedenis en Betekenis">
            <a:extLst>
              <a:ext uri="{FF2B5EF4-FFF2-40B4-BE49-F238E27FC236}">
                <a16:creationId xmlns:a16="http://schemas.microsoft.com/office/drawing/2014/main" id="{777CCD1A-C88A-4CDD-8D45-E001C7E507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CFC3D56-7812-4B3B-860C-FFECDEC6B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143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et verhaal achter het Amazon-logo - Free Logo Design">
            <a:extLst>
              <a:ext uri="{FF2B5EF4-FFF2-40B4-BE49-F238E27FC236}">
                <a16:creationId xmlns:a16="http://schemas.microsoft.com/office/drawing/2014/main" id="{54D77AD5-4290-49FB-9D38-67115A161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974" y="166255"/>
            <a:ext cx="8435879" cy="531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950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7" t="4196" r="14140" b="8392"/>
          <a:stretch/>
        </p:blipFill>
        <p:spPr>
          <a:xfrm>
            <a:off x="1330036" y="-1"/>
            <a:ext cx="9748946" cy="61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59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interest Logo | Evolutie Geschiedenis en Betekenis">
            <a:extLst>
              <a:ext uri="{FF2B5EF4-FFF2-40B4-BE49-F238E27FC236}">
                <a16:creationId xmlns:a16="http://schemas.microsoft.com/office/drawing/2014/main" id="{9BA4A7DA-A482-4468-A143-4D3E54842A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80A6A23-5AEA-474E-AED1-8B50820E5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19AF819-CABF-46AD-8AE4-DC75C66750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35" r="33715"/>
          <a:stretch/>
        </p:blipFill>
        <p:spPr>
          <a:xfrm>
            <a:off x="2701637" y="1"/>
            <a:ext cx="1718853" cy="207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293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Levis Logo | Evolutie Geschiedenis en Betekenis">
            <a:extLst>
              <a:ext uri="{FF2B5EF4-FFF2-40B4-BE49-F238E27FC236}">
                <a16:creationId xmlns:a16="http://schemas.microsoft.com/office/drawing/2014/main" id="{647D963E-CAF4-45E6-A25F-2D2E9A87D1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2D49D21-6E6C-4C77-9B1A-9D9A84AAD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981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Louis Vuitton heeft recordjaar achter de rug | RetailDetail">
            <a:extLst>
              <a:ext uri="{FF2B5EF4-FFF2-40B4-BE49-F238E27FC236}">
                <a16:creationId xmlns:a16="http://schemas.microsoft.com/office/drawing/2014/main" id="{237BA586-C951-46E5-AA72-73E86F09E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72" y="253712"/>
            <a:ext cx="952500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1035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3,506 Versace Jeans Couture Store Photos and Premium High Res Pictures -  Getty Images">
            <a:extLst>
              <a:ext uri="{FF2B5EF4-FFF2-40B4-BE49-F238E27FC236}">
                <a16:creationId xmlns:a16="http://schemas.microsoft.com/office/drawing/2014/main" id="{0FE7CD24-6009-4FB5-8CF2-05F7A5AA0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42846"/>
            <a:ext cx="9199418" cy="61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6733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it zijn de 11 tofste herenwinkels die je in Nederland zult vinden">
            <a:extLst>
              <a:ext uri="{FF2B5EF4-FFF2-40B4-BE49-F238E27FC236}">
                <a16:creationId xmlns:a16="http://schemas.microsoft.com/office/drawing/2014/main" id="{7546DB0F-31A0-4B45-928D-D3DFB4050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2450"/>
            <a:ext cx="975360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2689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Vero Moda - Winkels in Heerenveen">
            <a:extLst>
              <a:ext uri="{FF2B5EF4-FFF2-40B4-BE49-F238E27FC236}">
                <a16:creationId xmlns:a16="http://schemas.microsoft.com/office/drawing/2014/main" id="{B936D626-3407-4CB5-9431-79B41F25B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71" y="0"/>
            <a:ext cx="9129938" cy="609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4670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12FC0A-576D-4875-882D-50C6918B9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Winkelformule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FF09CA0-E2E8-485D-A9E2-35A7B9CB0B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Geef 10 voorbeelden waardoor 2 winkelformules zich van elkaar onderscheiden</a:t>
            </a:r>
          </a:p>
        </p:txBody>
      </p:sp>
    </p:spTree>
    <p:extLst>
      <p:ext uri="{BB962C8B-B14F-4D97-AF65-F5344CB8AC3E}">
        <p14:creationId xmlns:p14="http://schemas.microsoft.com/office/powerpoint/2010/main" val="3864159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FD0470-5B3D-4BC6-A5C9-26D20828A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zijn de sterke en zwakke plekken in de looproute bij jouw stage bedrijf?</a:t>
            </a:r>
          </a:p>
        </p:txBody>
      </p:sp>
    </p:spTree>
    <p:extLst>
      <p:ext uri="{BB962C8B-B14F-4D97-AF65-F5344CB8AC3E}">
        <p14:creationId xmlns:p14="http://schemas.microsoft.com/office/powerpoint/2010/main" val="3033129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4F4E92-C9F8-4FDA-85C9-34441239B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Sterke plekken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B6266F-A583-4A5E-A4B7-A0D10B980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l-NL" sz="2000" dirty="0"/>
              <a:t>Een afrekenpunt of een toonbank</a:t>
            </a:r>
          </a:p>
          <a:p>
            <a:pPr lvl="1"/>
            <a:r>
              <a:rPr lang="nl-NL" sz="2000" dirty="0"/>
              <a:t>Een kopstelling</a:t>
            </a:r>
          </a:p>
          <a:p>
            <a:pPr lvl="1"/>
            <a:r>
              <a:rPr lang="nl-NL" sz="2000" dirty="0"/>
              <a:t>Een stelling of rek aan de rechterkant van de looproute</a:t>
            </a:r>
          </a:p>
          <a:p>
            <a:pPr lvl="1"/>
            <a:r>
              <a:rPr lang="nl-NL" sz="2000" dirty="0"/>
              <a:t>De stelling of presentatiemeubel waar je recht op afloopt</a:t>
            </a:r>
          </a:p>
          <a:p>
            <a:pPr lvl="1"/>
            <a:r>
              <a:rPr lang="nl-NL" sz="2000" dirty="0"/>
              <a:t>De plek waar de klant even moet wachten </a:t>
            </a:r>
          </a:p>
          <a:p>
            <a:pPr lvl="1"/>
            <a:r>
              <a:rPr lang="nl-NL" sz="2000" dirty="0"/>
              <a:t>De schappen op ooghoogte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3336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C954B9-DFC3-4176-B3F0-B0E8D4611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Zwakke plekken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988CB5-E2F8-40C0-83C0-F38428ED9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l-NL" sz="2000" dirty="0"/>
              <a:t>De eerste paar meter wandstelling na binnenkomst</a:t>
            </a:r>
          </a:p>
          <a:p>
            <a:pPr lvl="1"/>
            <a:r>
              <a:rPr lang="nl-NL" sz="2000" dirty="0"/>
              <a:t>De binnenste looppaden</a:t>
            </a:r>
          </a:p>
          <a:p>
            <a:pPr lvl="1"/>
            <a:r>
              <a:rPr lang="nl-NL" sz="2000" dirty="0"/>
              <a:t>De linkerkant van looppaden</a:t>
            </a:r>
          </a:p>
          <a:p>
            <a:pPr lvl="1"/>
            <a:r>
              <a:rPr lang="nl-NL" sz="2000" dirty="0"/>
              <a:t>De achterwand van de winkel</a:t>
            </a:r>
          </a:p>
          <a:p>
            <a:pPr lvl="1"/>
            <a:r>
              <a:rPr lang="nl-NL" sz="2000" dirty="0"/>
              <a:t>De hogere en lagere schappen in een stelling of meubel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0007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70494C3-23F0-4205-A3CE-CB98A28C5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Onlinemedia 1">
            <a:hlinkClick r:id="" action="ppaction://media"/>
            <a:extLst>
              <a:ext uri="{FF2B5EF4-FFF2-40B4-BE49-F238E27FC236}">
                <a16:creationId xmlns:a16="http://schemas.microsoft.com/office/drawing/2014/main" id="{1ABD5047-29B3-4ECC-B0D2-E9AEE03B1BE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97466" y="221673"/>
            <a:ext cx="10158461" cy="571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80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30BF64-A527-443C-81C7-3564D6E5F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Schap hoogten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AADCFAD-1D7B-469A-81D3-4B0E57610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1853753"/>
            <a:ext cx="8414036" cy="419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91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81832B-71CC-4265-BA88-AC512805D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Verlichting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A88B2DA-1410-4933-A06E-6656C0330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8" y="2100117"/>
            <a:ext cx="9609427" cy="305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00771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faultSectionNames xmlns="2df53535-01ae-4b4b-a0f4-c4d5e39e5b43" xsi:nil="true"/>
    <Is_Collaboration_Space_Locked xmlns="2df53535-01ae-4b4b-a0f4-c4d5e39e5b43" xsi:nil="true"/>
    <FolderType xmlns="2df53535-01ae-4b4b-a0f4-c4d5e39e5b43" xsi:nil="true"/>
    <Teachers xmlns="2df53535-01ae-4b4b-a0f4-c4d5e39e5b43">
      <UserInfo>
        <DisplayName/>
        <AccountId xsi:nil="true"/>
        <AccountType/>
      </UserInfo>
    </Teachers>
    <NotebookType xmlns="2df53535-01ae-4b4b-a0f4-c4d5e39e5b43" xsi:nil="true"/>
    <TeamsChannelId xmlns="2df53535-01ae-4b4b-a0f4-c4d5e39e5b43" xsi:nil="true"/>
    <Invited_Teachers xmlns="2df53535-01ae-4b4b-a0f4-c4d5e39e5b43" xsi:nil="true"/>
    <Invited_Students xmlns="2df53535-01ae-4b4b-a0f4-c4d5e39e5b43" xsi:nil="true"/>
    <IsNotebookLocked xmlns="2df53535-01ae-4b4b-a0f4-c4d5e39e5b43" xsi:nil="true"/>
    <CultureName xmlns="2df53535-01ae-4b4b-a0f4-c4d5e39e5b43" xsi:nil="true"/>
    <Owner xmlns="2df53535-01ae-4b4b-a0f4-c4d5e39e5b43">
      <UserInfo>
        <DisplayName/>
        <AccountId xsi:nil="true"/>
        <AccountType/>
      </UserInfo>
    </Owner>
    <Distribution_Groups xmlns="2df53535-01ae-4b4b-a0f4-c4d5e39e5b43" xsi:nil="true"/>
    <AppVersion xmlns="2df53535-01ae-4b4b-a0f4-c4d5e39e5b43" xsi:nil="true"/>
    <Students xmlns="2df53535-01ae-4b4b-a0f4-c4d5e39e5b43">
      <UserInfo>
        <DisplayName/>
        <AccountId xsi:nil="true"/>
        <AccountType/>
      </UserInfo>
    </Students>
    <Student_Groups xmlns="2df53535-01ae-4b4b-a0f4-c4d5e39e5b43">
      <UserInfo>
        <DisplayName/>
        <AccountId xsi:nil="true"/>
        <AccountType/>
      </UserInfo>
    </Student_Groups>
    <Math_Settings xmlns="2df53535-01ae-4b4b-a0f4-c4d5e39e5b43" xsi:nil="true"/>
    <Templates xmlns="2df53535-01ae-4b4b-a0f4-c4d5e39e5b43" xsi:nil="true"/>
    <LMS_Mappings xmlns="2df53535-01ae-4b4b-a0f4-c4d5e39e5b43" xsi:nil="true"/>
    <Self_Registration_Enabled xmlns="2df53535-01ae-4b4b-a0f4-c4d5e39e5b43" xsi:nil="true"/>
    <Has_Teacher_Only_SectionGroup xmlns="2df53535-01ae-4b4b-a0f4-c4d5e39e5b4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465A10D4257F4183CEB6CA74DFE1E4" ma:contentTypeVersion="34" ma:contentTypeDescription="Een nieuw document maken." ma:contentTypeScope="" ma:versionID="1db5bc38ec9d99959d659a4b6e1e7bdc">
  <xsd:schema xmlns:xsd="http://www.w3.org/2001/XMLSchema" xmlns:xs="http://www.w3.org/2001/XMLSchema" xmlns:p="http://schemas.microsoft.com/office/2006/metadata/properties" xmlns:ns3="2df53535-01ae-4b4b-a0f4-c4d5e39e5b43" xmlns:ns4="e1d6d28f-7880-425a-a0b0-72aee810682b" targetNamespace="http://schemas.microsoft.com/office/2006/metadata/properties" ma:root="true" ma:fieldsID="e2380771a445d9e61856e8fb6cb770ee" ns3:_="" ns4:_="">
    <xsd:import namespace="2df53535-01ae-4b4b-a0f4-c4d5e39e5b43"/>
    <xsd:import namespace="e1d6d28f-7880-425a-a0b0-72aee810682b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53535-01ae-4b4b-a0f4-c4d5e39e5b43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4" nillable="true" ma:displayName="Tags" ma:internalName="MediaServiceAutoTags" ma:readOnly="true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8" nillable="true" ma:displayName="Location" ma:internalName="MediaServiceLocation" ma:readOnly="true">
      <xsd:simpleType>
        <xsd:restriction base="dms:Text"/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4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d6d28f-7880-425a-a0b0-72aee810682b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DF5FE3-4E21-4C31-A78A-D6E8565EC4CC}">
  <ds:schemaRefs>
    <ds:schemaRef ds:uri="http://purl.org/dc/terms/"/>
    <ds:schemaRef ds:uri="http://schemas.microsoft.com/office/2006/documentManagement/types"/>
    <ds:schemaRef ds:uri="2df53535-01ae-4b4b-a0f4-c4d5e39e5b43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e1d6d28f-7880-425a-a0b0-72aee810682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85090E1-FB2E-4241-A274-17B1159B87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B43C08-AE8A-4F31-9918-4DCADBF65C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f53535-01ae-4b4b-a0f4-c4d5e39e5b43"/>
    <ds:schemaRef ds:uri="e1d6d28f-7880-425a-a0b0-72aee81068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TM10001114[[fn=Galerie]]</Template>
  <TotalTime>345</TotalTime>
  <Words>183</Words>
  <Application>Microsoft Office PowerPoint</Application>
  <PresentationFormat>Breedbeeld</PresentationFormat>
  <Paragraphs>39</Paragraphs>
  <Slides>36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40" baseType="lpstr">
      <vt:lpstr>Arial</vt:lpstr>
      <vt:lpstr>Calibri</vt:lpstr>
      <vt:lpstr>Gill Sans MT</vt:lpstr>
      <vt:lpstr>Galerie</vt:lpstr>
      <vt:lpstr>Winkel formules</vt:lpstr>
      <vt:lpstr>De kunst van de juiste winkelroute</vt:lpstr>
      <vt:lpstr>PowerPoint-presentatie</vt:lpstr>
      <vt:lpstr>Wat zijn de sterke en zwakke plekken in de looproute bij jouw stage bedrijf?</vt:lpstr>
      <vt:lpstr>Sterke plekken</vt:lpstr>
      <vt:lpstr>Zwakke plekken</vt:lpstr>
      <vt:lpstr>PowerPoint-presentatie</vt:lpstr>
      <vt:lpstr>Schap hoogten</vt:lpstr>
      <vt:lpstr>Verlichting</vt:lpstr>
      <vt:lpstr>Interieur aansluiting exterieur</vt:lpstr>
      <vt:lpstr>Huisstijl</vt:lpstr>
      <vt:lpstr>PowerPoint-presentatie</vt:lpstr>
      <vt:lpstr>Logo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Waarom worden logo’s aangepast?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Winkelformule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Winkel formules</dc:title>
  <dc:creator>Edgar Voortman</dc:creator>
  <cp:lastModifiedBy>Edgar Voortman</cp:lastModifiedBy>
  <cp:revision>35</cp:revision>
  <dcterms:created xsi:type="dcterms:W3CDTF">2021-09-16T19:00:47Z</dcterms:created>
  <dcterms:modified xsi:type="dcterms:W3CDTF">2021-09-30T20:18:40Z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0x010100D7465A10D4257F4183CEB6CA74DFE1E4</vt:lpwstr>
  </property>
</Properties>
</file>